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64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516DCF-194C-6AF1-9F0B-A7112F4BE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EADC0B-D82E-B579-DD31-9EE820E857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23083A-1164-725E-0E18-8AE9FB2DB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9D58B5-DC9A-2A1D-97E1-9F9EFB761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A93E35-89CE-A8E5-DC7E-BF0E059D0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970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AC180C-D490-A1EC-CD43-9208D6FA7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4DD0398-889C-E99A-8861-B64CBEC6A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EF1669B-55DA-171A-3F00-194447126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D74C15-F9B9-D2DB-E905-6B28B5D7E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3EA8CA5-1406-9C3A-4A6F-475BF7BD1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61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4DDEDD0-F964-7C2E-3D15-A5F33FB0F8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A7116E2-89CE-333E-E44C-56FFFE997E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A2A8DA-6A22-C5C3-6105-003A12F4A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083681-348C-777E-CD2F-E2D80E3BD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B7AAC1-8946-2993-0519-73A97E7FB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014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81D1E3-1121-7645-D586-E1532E514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A1C460-2B49-A2A8-BAE4-5B2D6A626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F75905-6F26-F69C-1824-3EAFA1990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2953FC-3ADC-B502-CE0D-9D54D6202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E275ED-7B6F-BB03-7385-8318FC7A1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44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7B8722-90FB-67FB-CACF-DC5487D15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694B625-A2CE-2D66-0E58-0BB3BCACB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66F153-00F0-95D2-28F9-6C225CECF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AC6418C-167B-EA6E-8FAA-6781F6B0C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E2629A-1151-590F-1397-1D82E990B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801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7251C4-A41F-4974-9BB4-5E85B050E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A1D50B-EC0F-6EC8-91F8-0FA31E5E28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9427DD1-55F4-68C1-625A-8648A90C45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872973-5BA8-3D4B-E1C5-5584EA050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01B774B-8A35-DAC8-2C22-C2AA47F19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6F9B836-101D-B3D8-5DF2-18E91DD35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40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260A13-0AC7-0816-D1DC-C3FA246F1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7D5D72A-63C2-79CB-27AD-FEA822CD1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A891F60-DE82-5233-70E0-EDA6BB3F9A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FCE3458-30F1-8EB1-2EA3-866884F5BE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3560B33-D94B-D461-D55D-0B0C01C5E1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291F078-1433-017C-8743-E8B5973FA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6133A72-A97A-E12C-874E-148EE60E4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622A0B7-654B-645C-1E4B-9221EC14E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58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6A094-AD42-63BE-23F1-88FF9DED2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5FAE553-19A2-0726-2FB8-CE9A661F8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1C76FC-DC78-90B1-4154-EEA288D15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2D82C6-5188-BAEB-ECA6-9435AE6E5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69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50C9ACA-4985-43AB-241C-3BA48D774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2B30EB7-3D85-B95F-E6F5-24CA50E5C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CD3E74D-82CF-CF5B-8989-DBB94886E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365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9FC03F-8F72-2386-300A-2B618C41D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CD007FB-901F-21A4-CA95-A093338F1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1AC43B8-4611-7561-3607-998D2808B4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59B738C-C001-AE11-4AF9-393A15241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850140F-FDAE-B2D2-9E06-8498ED13C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16A8F4F-C4B9-E79B-002A-5C5CFEDB1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43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46F1B4-0110-BE9C-6A3A-03C7EC634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4F11188-377F-5E0C-457D-04E3BEE243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125936B-E1DF-EA74-230C-E64587325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F8458FF-31A4-AFEB-8CD0-9217B9DFD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06E2D63-E6F8-8B88-58A7-329258527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2EA2215-FA3A-1623-DCE8-2D93400A3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125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CF9AD5F-65E3-7F5D-0D94-B7B86DEEF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C1B024E-33C0-C946-541B-F2AB3A245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0360C6-6F39-D433-AC8C-82488EB1AC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79A7C0-9967-472C-87A2-56FD525CFA20}" type="datetimeFigureOut">
              <a:rPr lang="en-US" smtClean="0"/>
              <a:t>1/20/2025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82DE64-909E-A3DF-FAAA-E3C23D75B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D92B7A-ADE3-65F7-53FE-4AFBC3555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2BC045-68CF-4427-9090-344AADFB34B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351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9770382B-80E0-4050-47F3-B4390535E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00261"/>
          </a:xfrm>
          <a:prstGeom prst="rect">
            <a:avLst/>
          </a:prstGeom>
        </p:spPr>
      </p:pic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F438FBE5-98B0-C7D0-DBFA-1B5FE3B5D7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354711"/>
              </p:ext>
            </p:extLst>
          </p:nvPr>
        </p:nvGraphicFramePr>
        <p:xfrm>
          <a:off x="34670" y="5"/>
          <a:ext cx="12157320" cy="65002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5244">
                  <a:extLst>
                    <a:ext uri="{9D8B030D-6E8A-4147-A177-3AD203B41FA5}">
                      <a16:colId xmlns:a16="http://schemas.microsoft.com/office/drawing/2014/main" val="3607490046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2637864716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447830547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854489128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2426807618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3423034184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2565139124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270000433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1782003602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1115140066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2637145257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3158468572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1185276293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1848343012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3714761347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588006295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2787997133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680423991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2202352260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955645361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36661639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155824948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1332185803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2978441640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256633090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710113862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2649605434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1245530117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1910242877"/>
                    </a:ext>
                  </a:extLst>
                </a:gridCol>
                <a:gridCol w="405244">
                  <a:extLst>
                    <a:ext uri="{9D8B030D-6E8A-4147-A177-3AD203B41FA5}">
                      <a16:colId xmlns:a16="http://schemas.microsoft.com/office/drawing/2014/main" val="3664295320"/>
                    </a:ext>
                  </a:extLst>
                </a:gridCol>
              </a:tblGrid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211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241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271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421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451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481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511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541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571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661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691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721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751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781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811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841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kern="1200" dirty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+mn-cs"/>
                        </a:rPr>
                        <a:t>871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8222748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7318359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103953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6674810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515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3514639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546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3843218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217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237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9310877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278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1962641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340815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1115527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2604005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0575460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2447117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44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9355217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3584214"/>
                  </a:ext>
                </a:extLst>
              </a:tr>
              <a:tr h="406266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rgbClr val="FF0000"/>
                          </a:solidFill>
                        </a:rPr>
                        <a:t>617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>
                          <a:solidFill>
                            <a:srgbClr val="FF0000"/>
                          </a:solidFill>
                        </a:rPr>
                        <a:t>647</a:t>
                      </a:r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000" b="1" kern="1200" dirty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07794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53475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77</Words>
  <Application>Microsoft Office PowerPoint</Application>
  <PresentationFormat>Panorámica</PresentationFormat>
  <Paragraphs>77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Esteve Graells</dc:creator>
  <cp:lastModifiedBy>Esteve Graells</cp:lastModifiedBy>
  <cp:revision>3</cp:revision>
  <dcterms:created xsi:type="dcterms:W3CDTF">2025-01-20T13:19:06Z</dcterms:created>
  <dcterms:modified xsi:type="dcterms:W3CDTF">2025-01-20T13:44:22Z</dcterms:modified>
</cp:coreProperties>
</file>

<file path=docProps/thumbnail.jpeg>
</file>